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54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745"/>
    <p:restoredTop sz="94643"/>
  </p:normalViewPr>
  <p:slideViewPr>
    <p:cSldViewPr snapToGrid="0" snapToObjects="1">
      <p:cViewPr varScale="1">
        <p:scale>
          <a:sx n="90" d="100"/>
          <a:sy n="90" d="100"/>
        </p:scale>
        <p:origin x="32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34570-3BD9-FD48-A488-10BE0B260C16}" type="datetimeFigureOut">
              <a:rPr lang="en-US" smtClean="0"/>
              <a:t>4/12/17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2E156-B0F2-E44E-802C-F641FA299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7007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Notes: also mention</a:t>
            </a:r>
            <a:r>
              <a:rPr lang="en-US" baseline="0" dirty="0" smtClean="0"/>
              <a:t> “by zombies” trick to recognize passive voice. Why we typically choose active voice: gets rid of wordiness, passive can complicate the sentence and make it more obscure, hide meaning. (i.e. researched was conducted)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A2E156-B0F2-E44E-802C-F641FA299D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75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962071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652770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4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90782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410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81250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7242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7284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6372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4/12/17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062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4/12/17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79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547" r:id="rId1"/>
    <p:sldLayoutId id="2147485548" r:id="rId2"/>
    <p:sldLayoutId id="2147485549" r:id="rId3"/>
    <p:sldLayoutId id="2147485550" r:id="rId4"/>
    <p:sldLayoutId id="2147485551" r:id="rId5"/>
    <p:sldLayoutId id="2147485552" r:id="rId6"/>
    <p:sldLayoutId id="2147485553" r:id="rId7"/>
    <p:sldLayoutId id="2147485554" r:id="rId8"/>
    <p:sldLayoutId id="2147485555" r:id="rId9"/>
    <p:sldLayoutId id="2147485556" r:id="rId10"/>
    <p:sldLayoutId id="2147485557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Writing Skills workshop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4/14/2017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73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Em</a:t>
            </a:r>
            <a:r>
              <a:rPr lang="en-US" dirty="0"/>
              <a:t> </a:t>
            </a:r>
            <a:r>
              <a:rPr lang="en-US" dirty="0" smtClean="0"/>
              <a:t>Dash–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charset="2"/>
              <a:buChar char="v"/>
              <a:tabLst/>
              <a:defRPr/>
            </a:pPr>
            <a:r>
              <a:rPr lang="en-US" dirty="0" smtClean="0"/>
              <a:t>In place of commas (create more emphasis)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en-US" dirty="0" smtClean="0"/>
              <a:t>“We remember things for years–brood about them, keep memory green.” (</a:t>
            </a:r>
            <a:r>
              <a:rPr lang="en-US" i="1" dirty="0" err="1" smtClean="0"/>
              <a:t>Hercule</a:t>
            </a:r>
            <a:r>
              <a:rPr lang="en-US" i="1" dirty="0" smtClean="0"/>
              <a:t> </a:t>
            </a:r>
            <a:r>
              <a:rPr lang="en-US" i="1" dirty="0" err="1" smtClean="0"/>
              <a:t>Poirot’s</a:t>
            </a:r>
            <a:r>
              <a:rPr lang="en-US" i="1" dirty="0" smtClean="0"/>
              <a:t> Christmas</a:t>
            </a:r>
            <a:r>
              <a:rPr lang="en-US" dirty="0" smtClean="0"/>
              <a:t>, Agatha Christie)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charset="2"/>
              <a:buChar char="v"/>
              <a:tabLst/>
              <a:defRPr/>
            </a:pPr>
            <a:r>
              <a:rPr lang="en-US" dirty="0" smtClean="0"/>
              <a:t>In place of parentheses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charset="2"/>
              <a:buChar char="v"/>
              <a:tabLst/>
              <a:defRPr/>
            </a:pPr>
            <a:r>
              <a:rPr lang="en-US" dirty="0" smtClean="0"/>
              <a:t>In place of a colon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en-US" dirty="0" smtClean="0"/>
              <a:t>“. . . Her small degree of fortitude was quite overcome–she burst into tears and left the room.” (</a:t>
            </a:r>
            <a:r>
              <a:rPr lang="en-US" i="1" dirty="0" smtClean="0"/>
              <a:t>Sense and Sensibility</a:t>
            </a:r>
            <a:r>
              <a:rPr lang="en-US" dirty="0" smtClean="0"/>
              <a:t>, Jane Austen)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54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vs Active Voice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charset="2"/>
              <a:buChar char="v"/>
              <a:tabLst/>
              <a:defRPr/>
            </a:pPr>
            <a:r>
              <a:rPr lang="en-US" dirty="0" smtClean="0"/>
              <a:t>Active: The subject does the action of the sentence (The actor comes before the verb, or action)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en-US" dirty="0" smtClean="0"/>
              <a:t>Jim ate all of the bacon. (Actor-Verb-Receiver)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Tx/>
              <a:buFont typeface="Wingdings" charset="2"/>
              <a:buChar char="v"/>
              <a:tabLst/>
              <a:defRPr/>
            </a:pPr>
            <a:r>
              <a:rPr lang="en-US" smtClean="0"/>
              <a:t>Passive: The </a:t>
            </a:r>
            <a:r>
              <a:rPr lang="en-US" dirty="0" smtClean="0"/>
              <a:t>subject is being acted upon. (The receiver, or object, comes before the verb)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Wingdings" charset="2"/>
              <a:buChar char="v"/>
            </a:pPr>
            <a:r>
              <a:rPr lang="en-US" dirty="0" smtClean="0"/>
              <a:t>All of the bacon was eaten by Jim. (Receiver-Verb-Actor)</a:t>
            </a:r>
          </a:p>
        </p:txBody>
      </p:sp>
      <p:sp>
        <p:nvSpPr>
          <p:cNvPr id="4" name="Rectangle 3"/>
          <p:cNvSpPr/>
          <p:nvPr/>
        </p:nvSpPr>
        <p:spPr>
          <a:xfrm>
            <a:off x="2573697" y="4792133"/>
            <a:ext cx="6620933" cy="1517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Wingdings" charset="2"/>
              <a:buChar char="v"/>
            </a:pPr>
            <a:r>
              <a:rPr lang="en-US" dirty="0" smtClean="0"/>
              <a:t>Important Note: While we typically try to choose the active voice over passive, there are situations when using the passive voice is preferred.</a:t>
            </a:r>
          </a:p>
          <a:p>
            <a:pPr lvl="2">
              <a:buFont typeface="Wingdings" charset="2"/>
              <a:buChar char="v"/>
            </a:pPr>
            <a:r>
              <a:rPr lang="en-US" dirty="0" smtClean="0"/>
              <a:t>(i.e. unknown subject, choice to emphasize object in sentence, remove agency, science disciplines,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23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Nominalizations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/>
              <a:t>Examples: education, interference, argument, decision, </a:t>
            </a:r>
            <a:r>
              <a:rPr lang="en-US" dirty="0" smtClean="0"/>
              <a:t>intention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Try to use the verb form of the noun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Helps make writing stronger and clearer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Creates more active/interesting sentences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Cuts down on unnecessary words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93100" y="4792133"/>
            <a:ext cx="5182128" cy="1517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Wingdings" charset="2"/>
              <a:buChar char="v"/>
            </a:pPr>
            <a:r>
              <a:rPr lang="en-US" dirty="0" smtClean="0"/>
              <a:t>She </a:t>
            </a:r>
            <a:r>
              <a:rPr lang="en-US" dirty="0"/>
              <a:t>made the </a:t>
            </a:r>
            <a:r>
              <a:rPr lang="en-US" u="sng" dirty="0"/>
              <a:t>decision</a:t>
            </a:r>
            <a:r>
              <a:rPr lang="en-US" dirty="0"/>
              <a:t> to start her paper tonight.</a:t>
            </a:r>
          </a:p>
          <a:p>
            <a:pPr lvl="1">
              <a:buFont typeface="Wingdings" charset="2"/>
              <a:buChar char="v"/>
            </a:pPr>
            <a:r>
              <a:rPr lang="en-US" dirty="0"/>
              <a:t>She </a:t>
            </a:r>
            <a:r>
              <a:rPr lang="en-US" u="sng" dirty="0"/>
              <a:t>decided</a:t>
            </a:r>
            <a:r>
              <a:rPr lang="en-US" dirty="0"/>
              <a:t> to start her paper tonight.</a:t>
            </a:r>
          </a:p>
        </p:txBody>
      </p:sp>
    </p:spTree>
    <p:extLst>
      <p:ext uri="{BB962C8B-B14F-4D97-AF65-F5344CB8AC3E}">
        <p14:creationId xmlns:p14="http://schemas.microsoft.com/office/powerpoint/2010/main" val="94026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Avoiding Adverbs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/>
              <a:t>In some cases, adverbs make writing weaker or redundant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Find a stronger verb that has the same meaning to replace the adverb/verb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Cut down on wordiness</a:t>
            </a:r>
          </a:p>
        </p:txBody>
      </p:sp>
      <p:sp>
        <p:nvSpPr>
          <p:cNvPr id="4" name="Rectangle 3"/>
          <p:cNvSpPr/>
          <p:nvPr/>
        </p:nvSpPr>
        <p:spPr>
          <a:xfrm>
            <a:off x="3293100" y="4792133"/>
            <a:ext cx="5182128" cy="1517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Wingdings" charset="2"/>
              <a:buChar char="v"/>
            </a:pPr>
            <a:r>
              <a:rPr lang="en-US" dirty="0" smtClean="0"/>
              <a:t>Slowly walked </a:t>
            </a:r>
            <a:r>
              <a:rPr lang="en-US" dirty="0" smtClean="0">
                <a:sym typeface="Wingdings"/>
              </a:rPr>
              <a:t> Strolled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Smiled happily </a:t>
            </a:r>
            <a:r>
              <a:rPr lang="en-US" dirty="0" smtClean="0">
                <a:sym typeface="Wingdings"/>
              </a:rPr>
              <a:t> Smiled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Clarity and Concision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/>
              <a:t>Choose a shorter word in place of a long, unfamiliar word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Simplify sentences and clearly state ideas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Avoid repetition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Avoid cliché and/or wordy phrases</a:t>
            </a:r>
          </a:p>
        </p:txBody>
      </p:sp>
      <p:sp>
        <p:nvSpPr>
          <p:cNvPr id="4" name="Rectangle 3"/>
          <p:cNvSpPr/>
          <p:nvPr/>
        </p:nvSpPr>
        <p:spPr>
          <a:xfrm>
            <a:off x="1727200" y="4792133"/>
            <a:ext cx="9017000" cy="15172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>
              <a:buFont typeface="Wingdings" charset="2"/>
              <a:buChar char="v"/>
            </a:pPr>
            <a:r>
              <a:rPr lang="en-US" dirty="0" smtClean="0"/>
              <a:t>Many </a:t>
            </a:r>
            <a:r>
              <a:rPr lang="en-US" dirty="0"/>
              <a:t>settlers expected to be able to create a second England and disregarded the already present land and culture, not embracing what New Zealand has to </a:t>
            </a:r>
            <a:r>
              <a:rPr lang="en-US" dirty="0" smtClean="0"/>
              <a:t>offer.</a:t>
            </a:r>
          </a:p>
          <a:p>
            <a:pPr lvl="1">
              <a:buFont typeface="Wingdings" charset="2"/>
              <a:buChar char="v"/>
            </a:pPr>
            <a:r>
              <a:rPr lang="en-US" dirty="0" smtClean="0"/>
              <a:t>Many settlers expected to create a second England, disregarding the Maori people and the land’s resources.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96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2351</TotalTime>
  <Words>404</Words>
  <Application>Microsoft Macintosh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Tw Cen MT</vt:lpstr>
      <vt:lpstr>Tw Cen MT Condensed</vt:lpstr>
      <vt:lpstr>Wingdings</vt:lpstr>
      <vt:lpstr>Wingdings 3</vt:lpstr>
      <vt:lpstr>Integral</vt:lpstr>
      <vt:lpstr>Writing Skills workshop</vt:lpstr>
      <vt:lpstr>The Em Dash–</vt:lpstr>
      <vt:lpstr>Passive vs Active Voice</vt:lpstr>
      <vt:lpstr>Avoiding Nominalizations</vt:lpstr>
      <vt:lpstr>Avoiding Adverbs</vt:lpstr>
      <vt:lpstr>Clarity and Concision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Skills workshop</dc:title>
  <dc:creator>Julia Marie Maier</dc:creator>
  <cp:lastModifiedBy>Julia Marie Maier</cp:lastModifiedBy>
  <cp:revision>18</cp:revision>
  <dcterms:created xsi:type="dcterms:W3CDTF">2016-10-20T18:17:11Z</dcterms:created>
  <dcterms:modified xsi:type="dcterms:W3CDTF">2017-04-12T17:17:23Z</dcterms:modified>
</cp:coreProperties>
</file>