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varScale="1">
        <p:scale>
          <a:sx n="90" d="100"/>
          <a:sy n="90" d="100"/>
        </p:scale>
        <p:origin x="8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8B9EBBA-996F-894A-B54A-D6246ED52CEA}" type="datetimeFigureOut">
              <a:rPr lang="en-US" smtClean="0"/>
              <a:pPr/>
              <a:t>4/14/17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3316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0413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053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4/14/17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22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DFA1846-DA80-1C48-A609-854EA85C59AD}" type="datetimeFigureOut">
              <a:rPr lang="en-US" smtClean="0"/>
              <a:pPr/>
              <a:t>4/14/17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864926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207549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4/14/17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469529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4/14/17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341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4/14/17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2185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D0DF5E60-9974-AC48-9591-99C2BB44B7CF}" type="datetimeFigureOut">
              <a:rPr lang="en-US" smtClean="0"/>
              <a:pPr/>
              <a:t>4/14/17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6341396"/>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8C79C5D-2A6F-F04D-97DA-BEF2467B64E4}" type="datetimeFigureOut">
              <a:rPr lang="en-US" smtClean="0"/>
              <a:pPr/>
              <a:t>4/14/17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43961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9B482E8-6E0E-1B4F-B1FD-C69DB9E858D9}" type="datetimeFigureOut">
              <a:rPr lang="en-US" smtClean="0"/>
              <a:pPr/>
              <a:t>4/14/17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829329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houghtco.com/narrow-your-research-topic-1857262" TargetMode="External"/><Relationship Id="rId4" Type="http://schemas.openxmlformats.org/officeDocument/2006/relationships/hyperlink" Target="http://ocw.usu.edu/English/intermediate-writing/english-2010/-2010/narrowing-topics-skinless_view.html" TargetMode="External"/><Relationship Id="rId5" Type="http://schemas.openxmlformats.org/officeDocument/2006/relationships/hyperlink" Target="https://www.sophia.org/tutorials/choosing-and-narrowing-a-topic-to-write-about-for" TargetMode="External"/><Relationship Id="rId1" Type="http://schemas.openxmlformats.org/officeDocument/2006/relationships/slideLayout" Target="../slideLayouts/slideLayout2.xml"/><Relationship Id="rId2" Type="http://schemas.openxmlformats.org/officeDocument/2006/relationships/hyperlink" Target="http://guides.lib.byu.edu/c.php?g=216340&amp;p=142839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Narrowing your topic</a:t>
            </a:r>
            <a:endParaRPr lang="en-US" dirty="0"/>
          </a:p>
        </p:txBody>
      </p:sp>
      <p:sp>
        <p:nvSpPr>
          <p:cNvPr id="3" name="Subtitle 2"/>
          <p:cNvSpPr>
            <a:spLocks noGrp="1"/>
          </p:cNvSpPr>
          <p:nvPr>
            <p:ph type="subTitle" idx="1"/>
          </p:nvPr>
        </p:nvSpPr>
        <p:spPr/>
        <p:txBody>
          <a:bodyPr/>
          <a:lstStyle/>
          <a:p>
            <a:r>
              <a:rPr lang="en-US" dirty="0" smtClean="0"/>
              <a:t>April </a:t>
            </a:r>
            <a:r>
              <a:rPr lang="en-US" dirty="0" smtClean="0"/>
              <a:t>14, </a:t>
            </a:r>
            <a:r>
              <a:rPr lang="en-US" dirty="0" smtClean="0"/>
              <a:t>2017</a:t>
            </a:r>
            <a:endParaRPr lang="en-US" dirty="0"/>
          </a:p>
        </p:txBody>
      </p:sp>
    </p:spTree>
    <p:extLst>
      <p:ext uri="{BB962C8B-B14F-4D97-AF65-F5344CB8AC3E}">
        <p14:creationId xmlns:p14="http://schemas.microsoft.com/office/powerpoint/2010/main" val="463716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my topic too broad?</a:t>
            </a:r>
            <a:br>
              <a:rPr lang="en-US" dirty="0" smtClean="0"/>
            </a:br>
            <a:r>
              <a:rPr lang="en-US" dirty="0" smtClean="0">
                <a:latin typeface="+mn-lt"/>
              </a:rPr>
              <a:t>      </a:t>
            </a:r>
            <a:r>
              <a:rPr lang="en-US" sz="2800" dirty="0" smtClean="0">
                <a:latin typeface="+mn-lt"/>
              </a:rPr>
              <a:t>Questions to consider</a:t>
            </a:r>
            <a:endParaRPr lang="en-US" sz="2800" dirty="0"/>
          </a:p>
        </p:txBody>
      </p:sp>
      <p:sp>
        <p:nvSpPr>
          <p:cNvPr id="3" name="Content Placeholder 2"/>
          <p:cNvSpPr>
            <a:spLocks noGrp="1"/>
          </p:cNvSpPr>
          <p:nvPr>
            <p:ph idx="1"/>
          </p:nvPr>
        </p:nvSpPr>
        <p:spPr/>
        <p:txBody>
          <a:bodyPr/>
          <a:lstStyle/>
          <a:p>
            <a:r>
              <a:rPr lang="en-US" dirty="0" smtClean="0"/>
              <a:t>Is it arguable?</a:t>
            </a:r>
          </a:p>
          <a:p>
            <a:r>
              <a:rPr lang="en-US" dirty="0" smtClean="0"/>
              <a:t>Is it just a concept–or is there more to it?</a:t>
            </a:r>
          </a:p>
          <a:p>
            <a:r>
              <a:rPr lang="en-US" dirty="0" smtClean="0"/>
              <a:t>Is it more than just one or two words/a short phrase?</a:t>
            </a:r>
          </a:p>
          <a:p>
            <a:r>
              <a:rPr lang="en-US" dirty="0" smtClean="0"/>
              <a:t>Can you write a strong thesis statement?</a:t>
            </a:r>
          </a:p>
          <a:p>
            <a:r>
              <a:rPr lang="en-US" dirty="0" smtClean="0"/>
              <a:t>Is there too much research on it? (Or, on the other end, is there not enough?)</a:t>
            </a:r>
          </a:p>
        </p:txBody>
      </p:sp>
    </p:spTree>
    <p:extLst>
      <p:ext uri="{BB962C8B-B14F-4D97-AF65-F5344CB8AC3E}">
        <p14:creationId xmlns:p14="http://schemas.microsoft.com/office/powerpoint/2010/main" val="1123062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to narrow your topic</a:t>
            </a:r>
            <a:endParaRPr lang="en-US" dirty="0"/>
          </a:p>
        </p:txBody>
      </p:sp>
      <p:sp>
        <p:nvSpPr>
          <p:cNvPr id="3" name="Content Placeholder 2"/>
          <p:cNvSpPr>
            <a:spLocks noGrp="1"/>
          </p:cNvSpPr>
          <p:nvPr>
            <p:ph idx="1"/>
          </p:nvPr>
        </p:nvSpPr>
        <p:spPr>
          <a:xfrm>
            <a:off x="1251678" y="1743075"/>
            <a:ext cx="10178322" cy="4414838"/>
          </a:xfrm>
        </p:spPr>
        <p:txBody>
          <a:bodyPr>
            <a:normAutofit lnSpcReduction="10000"/>
          </a:bodyPr>
          <a:lstStyle/>
          <a:p>
            <a:r>
              <a:rPr lang="en-US" dirty="0" smtClean="0"/>
              <a:t>Try to answer:  Who? What? Where? When? Why? How?</a:t>
            </a:r>
          </a:p>
          <a:p>
            <a:pPr lvl="1"/>
            <a:r>
              <a:rPr lang="en-US" dirty="0" smtClean="0"/>
              <a:t>Narrow by place/time</a:t>
            </a:r>
          </a:p>
          <a:p>
            <a:r>
              <a:rPr lang="en-US" dirty="0" smtClean="0"/>
              <a:t>Consider: What </a:t>
            </a:r>
            <a:r>
              <a:rPr lang="en-US" dirty="0"/>
              <a:t>are the problems? Problems overcome? Motives? Effects/consequences (i.e. on a group)? What group was affected? What group benefited? What group is responsible for [x</a:t>
            </a:r>
            <a:r>
              <a:rPr lang="en-US" dirty="0" smtClean="0"/>
              <a:t>]?</a:t>
            </a:r>
          </a:p>
          <a:p>
            <a:r>
              <a:rPr lang="en-US" dirty="0" smtClean="0"/>
              <a:t>Make a web with the larger topic in the middle, and branch of with subtopics. Pick a direction to follow.</a:t>
            </a:r>
          </a:p>
          <a:p>
            <a:pPr lvl="1"/>
            <a:r>
              <a:rPr lang="en-US" dirty="0" smtClean="0"/>
              <a:t>Choose </a:t>
            </a:r>
            <a:r>
              <a:rPr lang="en-US" dirty="0"/>
              <a:t>one lens to view the research </a:t>
            </a:r>
            <a:r>
              <a:rPr lang="en-US" dirty="0" smtClean="0"/>
              <a:t>through</a:t>
            </a:r>
          </a:p>
          <a:p>
            <a:r>
              <a:rPr lang="en-US" dirty="0" smtClean="0"/>
              <a:t>Identify your audience–what’s relevant to them?</a:t>
            </a:r>
          </a:p>
          <a:p>
            <a:r>
              <a:rPr lang="en-US" dirty="0" smtClean="0"/>
              <a:t>Make some words or phrases in your topic more specific.</a:t>
            </a:r>
          </a:p>
          <a:p>
            <a:r>
              <a:rPr lang="en-US" dirty="0" smtClean="0"/>
              <a:t>Look at samples on interpolations–how narrow are their topics?</a:t>
            </a:r>
          </a:p>
          <a:p>
            <a:r>
              <a:rPr lang="en-US" dirty="0" smtClean="0"/>
              <a:t>Then, try to write a thesis statement.</a:t>
            </a:r>
          </a:p>
        </p:txBody>
      </p:sp>
    </p:spTree>
    <p:extLst>
      <p:ext uri="{BB962C8B-B14F-4D97-AF65-F5344CB8AC3E}">
        <p14:creationId xmlns:p14="http://schemas.microsoft.com/office/powerpoint/2010/main" val="186733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251678" y="542925"/>
            <a:ext cx="10178322" cy="5672138"/>
          </a:xfrm>
        </p:spPr>
        <p:txBody>
          <a:bodyPr>
            <a:normAutofit lnSpcReduction="10000"/>
          </a:bodyPr>
          <a:lstStyle/>
          <a:p>
            <a:pPr marL="0" lvl="0" indent="0">
              <a:buNone/>
            </a:pPr>
            <a:r>
              <a:rPr lang="en-US" b="1" dirty="0"/>
              <a:t>1)  I am researching </a:t>
            </a:r>
            <a:r>
              <a:rPr lang="en-US" dirty="0"/>
              <a:t>______________________________________ (</a:t>
            </a:r>
            <a:r>
              <a:rPr lang="en-US" b="1" dirty="0"/>
              <a:t>topic</a:t>
            </a:r>
            <a:r>
              <a:rPr lang="en-US" dirty="0" smtClean="0"/>
              <a:t>)</a:t>
            </a:r>
          </a:p>
          <a:p>
            <a:pPr marL="0" lvl="0" indent="0">
              <a:buNone/>
            </a:pPr>
            <a:endParaRPr lang="en-US" dirty="0"/>
          </a:p>
          <a:p>
            <a:pPr marL="0" lvl="0" indent="0">
              <a:buNone/>
            </a:pPr>
            <a:r>
              <a:rPr lang="en-US" b="1" dirty="0"/>
              <a:t>2)  because I want to find out </a:t>
            </a:r>
            <a:r>
              <a:rPr lang="en-US" dirty="0"/>
              <a:t>______________________________(</a:t>
            </a:r>
            <a:r>
              <a:rPr lang="en-US" b="1" dirty="0"/>
              <a:t>issue/question</a:t>
            </a:r>
            <a:r>
              <a:rPr lang="en-US" dirty="0" smtClean="0"/>
              <a:t>)</a:t>
            </a:r>
          </a:p>
          <a:p>
            <a:pPr marL="0" lvl="0" indent="0">
              <a:buNone/>
            </a:pPr>
            <a:endParaRPr lang="en-US" dirty="0"/>
          </a:p>
          <a:p>
            <a:pPr marL="0" lvl="0" indent="0">
              <a:buNone/>
            </a:pPr>
            <a:r>
              <a:rPr lang="en-US" b="1" dirty="0"/>
              <a:t>3)  in order to </a:t>
            </a:r>
            <a:r>
              <a:rPr lang="en-US" dirty="0"/>
              <a:t>________________________________ (</a:t>
            </a:r>
            <a:r>
              <a:rPr lang="en-US" b="1" dirty="0"/>
              <a:t>application </a:t>
            </a:r>
            <a:r>
              <a:rPr lang="en-US" dirty="0"/>
              <a:t>- So What? - Project/Audience/Purpose driven)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Ex:</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We are researching community writing centers because we want to find out what to consider when creating a community writing center, in order to inform our audience that it is possible to create a community writing center and convince them that writing instruction is often limited to the academic institution.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We are researching the lack of access to community writing centers because we want to find out the benefits and challenges of both community and traditional academic writing centers serving the community in order to increase dialogue surrounding the problem of access to writing instruction and to inform our audience how they can provide it in their own communities in a productive and respectful manner.</a:t>
            </a:r>
            <a:endParaRPr lang="en-US" dirty="0"/>
          </a:p>
        </p:txBody>
      </p:sp>
    </p:spTree>
    <p:extLst>
      <p:ext uri="{BB962C8B-B14F-4D97-AF65-F5344CB8AC3E}">
        <p14:creationId xmlns:p14="http://schemas.microsoft.com/office/powerpoint/2010/main" val="47920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guides.lib.byu.edu/c.php?g=216340&amp;p=1428396</a:t>
            </a:r>
            <a:endParaRPr lang="en-US" dirty="0" smtClean="0"/>
          </a:p>
          <a:p>
            <a:r>
              <a:rPr lang="en-US" u="sng" dirty="0">
                <a:hlinkClick r:id="rId3"/>
              </a:rPr>
              <a:t>https://www.thoughtco.com/narrow-your-research-topic-1857262</a:t>
            </a:r>
            <a:r>
              <a:rPr lang="en-US" dirty="0"/>
              <a:t> </a:t>
            </a:r>
            <a:endParaRPr lang="en-US" dirty="0" smtClean="0"/>
          </a:p>
          <a:p>
            <a:r>
              <a:rPr lang="en-US" dirty="0">
                <a:hlinkClick r:id="rId4"/>
              </a:rPr>
              <a:t>http://ocw.usu.edu/English/intermediate-writing/english-2010/-</a:t>
            </a:r>
            <a:r>
              <a:rPr lang="en-US" dirty="0" smtClean="0">
                <a:hlinkClick r:id="rId4"/>
              </a:rPr>
              <a:t>2010/narrowing-topics-skinless_view.html</a:t>
            </a:r>
            <a:endParaRPr lang="en-US" dirty="0" smtClean="0"/>
          </a:p>
          <a:p>
            <a:r>
              <a:rPr lang="en-US" dirty="0">
                <a:hlinkClick r:id="rId5"/>
              </a:rPr>
              <a:t>https://</a:t>
            </a:r>
            <a:r>
              <a:rPr lang="en-US" dirty="0" smtClean="0">
                <a:hlinkClick r:id="rId5"/>
              </a:rPr>
              <a:t>www.sophia.org/tutorials/choosing-and-narrowing-a-topic-to-write-about-for</a:t>
            </a:r>
            <a:endParaRPr lang="en-US" dirty="0" smtClean="0"/>
          </a:p>
          <a:p>
            <a:endParaRPr lang="en-US" dirty="0" smtClean="0"/>
          </a:p>
          <a:p>
            <a:endParaRPr lang="en-US" dirty="0"/>
          </a:p>
        </p:txBody>
      </p:sp>
    </p:spTree>
    <p:extLst>
      <p:ext uri="{BB962C8B-B14F-4D97-AF65-F5344CB8AC3E}">
        <p14:creationId xmlns:p14="http://schemas.microsoft.com/office/powerpoint/2010/main" val="123525240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65</TotalTime>
  <Words>215</Words>
  <Application>Microsoft Macintosh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Gill Sans MT</vt:lpstr>
      <vt:lpstr>Impact</vt:lpstr>
      <vt:lpstr>Arial</vt:lpstr>
      <vt:lpstr>Badge</vt:lpstr>
      <vt:lpstr>Narrowing your topic</vt:lpstr>
      <vt:lpstr>Is my topic too broad?       Questions to consider</vt:lpstr>
      <vt:lpstr>Methods to narrow your topic</vt:lpstr>
      <vt:lpstr>PowerPoint Presentation</vt:lpstr>
      <vt:lpstr>Sources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Narrowing your topic</dc:title>
  <dc:creator>Julia Marie Maier</dc:creator>
  <cp:lastModifiedBy>Julia Marie Maier</cp:lastModifiedBy>
  <cp:revision>4</cp:revision>
  <dcterms:created xsi:type="dcterms:W3CDTF">2017-04-07T19:45:15Z</dcterms:created>
  <dcterms:modified xsi:type="dcterms:W3CDTF">2017-04-14T15:07:41Z</dcterms:modified>
</cp:coreProperties>
</file>